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2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0296525" cy="18288000"/>
  <p:notesSz cx="6858000" cy="9034463"/>
  <p:custDataLst>
    <p:tags r:id="rId5"/>
  </p:custDataLst>
  <p:defaultTextStyle>
    <a:defPPr>
      <a:defRPr lang="en-US"/>
    </a:defPPr>
    <a:lvl1pPr algn="l" defTabSz="213512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213512" algn="l" defTabSz="213512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427025" algn="l" defTabSz="213512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640537" algn="l" defTabSz="213512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854050" algn="l" defTabSz="213512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1067562" algn="l" defTabSz="427025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1281074" algn="l" defTabSz="427025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1494587" algn="l" defTabSz="427025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1708099" algn="l" defTabSz="427025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149" userDrawn="1">
          <p15:clr>
            <a:srgbClr val="A4A3A4"/>
          </p15:clr>
        </p15:guide>
        <p15:guide id="2" orient="horz" pos="10580" userDrawn="1">
          <p15:clr>
            <a:srgbClr val="A4A3A4"/>
          </p15:clr>
        </p15:guide>
        <p15:guide id="3" orient="horz" pos="2469" userDrawn="1">
          <p15:clr>
            <a:srgbClr val="A4A3A4"/>
          </p15:clr>
        </p15:guide>
        <p15:guide id="4" orient="horz" pos="940" userDrawn="1">
          <p15:clr>
            <a:srgbClr val="A4A3A4"/>
          </p15:clr>
        </p15:guide>
        <p15:guide id="5" orient="horz" pos="2742" userDrawn="1">
          <p15:clr>
            <a:srgbClr val="A4A3A4"/>
          </p15:clr>
        </p15:guide>
        <p15:guide id="6" orient="horz" pos="1234" userDrawn="1">
          <p15:clr>
            <a:srgbClr val="A4A3A4"/>
          </p15:clr>
        </p15:guide>
        <p15:guide id="7" orient="horz" pos="5897" userDrawn="1">
          <p15:clr>
            <a:srgbClr val="A4A3A4"/>
          </p15:clr>
        </p15:guide>
        <p15:guide id="8" pos="4497" userDrawn="1">
          <p15:clr>
            <a:srgbClr val="A4A3A4"/>
          </p15:clr>
        </p15:guide>
        <p15:guide id="9" pos="5783" userDrawn="1">
          <p15:clr>
            <a:srgbClr val="A4A3A4"/>
          </p15:clr>
        </p15:guide>
        <p15:guide id="10" pos="1999" userDrawn="1">
          <p15:clr>
            <a:srgbClr val="A4A3A4"/>
          </p15:clr>
        </p15:guide>
        <p15:guide id="11" pos="3189" userDrawn="1">
          <p15:clr>
            <a:srgbClr val="A4A3A4"/>
          </p15:clr>
        </p15:guide>
        <p15:guide id="12" pos="703" userDrawn="1">
          <p15:clr>
            <a:srgbClr val="A4A3A4"/>
          </p15:clr>
        </p15:guide>
        <p15:guide id="13" pos="18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FF"/>
    <a:srgbClr val="38DEFF"/>
    <a:srgbClr val="FFFFE9"/>
    <a:srgbClr val="FFA804"/>
    <a:srgbClr val="3C6600"/>
    <a:srgbClr val="FF3300"/>
    <a:srgbClr val="CC0000"/>
    <a:srgbClr val="640021"/>
    <a:srgbClr val="993366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3443" autoAdjust="0"/>
  </p:normalViewPr>
  <p:slideViewPr>
    <p:cSldViewPr>
      <p:cViewPr>
        <p:scale>
          <a:sx n="120" d="100"/>
          <a:sy n="120" d="100"/>
        </p:scale>
        <p:origin x="2584" y="64"/>
      </p:cViewPr>
      <p:guideLst>
        <p:guide orient="horz" pos="10149"/>
        <p:guide orient="horz" pos="10580"/>
        <p:guide orient="horz" pos="2469"/>
        <p:guide orient="horz" pos="940"/>
        <p:guide orient="horz" pos="2742"/>
        <p:guide orient="horz" pos="1234"/>
        <p:guide orient="horz" pos="5897"/>
        <p:guide pos="4497"/>
        <p:guide pos="5783"/>
        <p:guide pos="1999"/>
        <p:guide pos="3189"/>
        <p:guide pos="703"/>
        <p:guide pos="1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l" defTabSz="896938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r" defTabSz="896938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l" defTabSz="896938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r" defTabSz="896938" eaLnBrk="1" hangingPunct="1">
              <a:defRPr sz="1200">
                <a:latin typeface="Calibri" pitchFamily="34" charset="0"/>
              </a:defRPr>
            </a:lvl1pPr>
          </a:lstStyle>
          <a:p>
            <a:fld id="{8A42D2A6-9BB4-442F-BB68-E9A13660CB08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649196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l" defTabSz="896938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>
            <a:lvl1pPr algn="r" defTabSz="896938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476500" y="677863"/>
            <a:ext cx="1905000" cy="3386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291013"/>
            <a:ext cx="5486400" cy="406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l" defTabSz="896938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580438"/>
            <a:ext cx="29718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75" tIns="44838" rIns="89675" bIns="44838" numCol="1" anchor="b" anchorCtr="0" compatLnSpc="1">
            <a:prstTxWarp prst="textNoShape">
              <a:avLst/>
            </a:prstTxWarp>
          </a:bodyPr>
          <a:lstStyle>
            <a:lvl1pPr algn="r" defTabSz="896938" eaLnBrk="1" hangingPunct="1">
              <a:defRPr sz="1200">
                <a:latin typeface="Calibri" pitchFamily="34" charset="0"/>
              </a:defRPr>
            </a:lvl1pPr>
          </a:lstStyle>
          <a:p>
            <a:fld id="{D9E60C20-D1D6-4603-B492-95886A125D61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9813075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514" kern="1200">
        <a:solidFill>
          <a:schemeClr val="tx1"/>
        </a:solidFill>
        <a:latin typeface="Arial" pitchFamily="-106" charset="0"/>
        <a:ea typeface="ＭＳ Ｐゴシック" pitchFamily="-65" charset="-128"/>
        <a:cs typeface="ＭＳ Ｐゴシック" pitchFamily="-65" charset="-128"/>
      </a:defRPr>
    </a:lvl1pPr>
    <a:lvl2pPr marL="419611" algn="l" rtl="0" eaLnBrk="0" fontAlgn="base" hangingPunct="0">
      <a:spcBef>
        <a:spcPct val="30000"/>
      </a:spcBef>
      <a:spcAft>
        <a:spcPct val="0"/>
      </a:spcAft>
      <a:defRPr sz="514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2pPr>
    <a:lvl3pPr marL="839964" algn="l" rtl="0" eaLnBrk="0" fontAlgn="base" hangingPunct="0">
      <a:spcBef>
        <a:spcPct val="30000"/>
      </a:spcBef>
      <a:spcAft>
        <a:spcPct val="0"/>
      </a:spcAft>
      <a:defRPr sz="514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3pPr>
    <a:lvl4pPr marL="1259575" algn="l" rtl="0" eaLnBrk="0" fontAlgn="base" hangingPunct="0">
      <a:spcBef>
        <a:spcPct val="30000"/>
      </a:spcBef>
      <a:spcAft>
        <a:spcPct val="0"/>
      </a:spcAft>
      <a:defRPr sz="514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4pPr>
    <a:lvl5pPr marL="1680669" algn="l" rtl="0" eaLnBrk="0" fontAlgn="base" hangingPunct="0">
      <a:spcBef>
        <a:spcPct val="30000"/>
      </a:spcBef>
      <a:spcAft>
        <a:spcPct val="0"/>
      </a:spcAft>
      <a:defRPr sz="514" kern="1200">
        <a:solidFill>
          <a:schemeClr val="tx1"/>
        </a:solidFill>
        <a:latin typeface="Arial" pitchFamily="-106" charset="0"/>
        <a:ea typeface="ＭＳ Ｐゴシック" pitchFamily="-106" charset="-128"/>
        <a:cs typeface="+mn-cs"/>
      </a:defRPr>
    </a:lvl5pPr>
    <a:lvl6pPr marL="2101540" algn="l" defTabSz="420308" rtl="0" eaLnBrk="1" latinLnBrk="0" hangingPunct="1">
      <a:defRPr sz="1121" kern="1200">
        <a:solidFill>
          <a:schemeClr val="tx1"/>
        </a:solidFill>
        <a:latin typeface="+mn-lt"/>
        <a:ea typeface="+mn-ea"/>
        <a:cs typeface="+mn-cs"/>
      </a:defRPr>
    </a:lvl6pPr>
    <a:lvl7pPr marL="2521847" algn="l" defTabSz="420308" rtl="0" eaLnBrk="1" latinLnBrk="0" hangingPunct="1">
      <a:defRPr sz="1121" kern="1200">
        <a:solidFill>
          <a:schemeClr val="tx1"/>
        </a:solidFill>
        <a:latin typeface="+mn-lt"/>
        <a:ea typeface="+mn-ea"/>
        <a:cs typeface="+mn-cs"/>
      </a:defRPr>
    </a:lvl7pPr>
    <a:lvl8pPr marL="2942155" algn="l" defTabSz="420308" rtl="0" eaLnBrk="1" latinLnBrk="0" hangingPunct="1">
      <a:defRPr sz="1121" kern="1200">
        <a:solidFill>
          <a:schemeClr val="tx1"/>
        </a:solidFill>
        <a:latin typeface="+mn-lt"/>
        <a:ea typeface="+mn-ea"/>
        <a:cs typeface="+mn-cs"/>
      </a:defRPr>
    </a:lvl8pPr>
    <a:lvl9pPr marL="3362462" algn="l" defTabSz="420308" rtl="0" eaLnBrk="1" latinLnBrk="0" hangingPunct="1">
      <a:defRPr sz="11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476500" y="677863"/>
            <a:ext cx="1905000" cy="3386137"/>
          </a:xfrm>
          <a:ln/>
        </p:spPr>
      </p:sp>
      <p:sp>
        <p:nvSpPr>
          <p:cNvPr id="21507" name="2 Not Yer Tutucusu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z="1800" dirty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1508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6938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896938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896938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896938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896938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89693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89693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89693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89693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ECD0BB-3CE2-4180-9813-5676A3757C2B}" type="slidenum">
              <a:rPr lang="en-US" altLang="tr-TR" sz="1200"/>
              <a:pPr>
                <a:spcBef>
                  <a:spcPct val="0"/>
                </a:spcBef>
              </a:pPr>
              <a:t>1</a:t>
            </a:fld>
            <a:endParaRPr lang="en-US" altLang="tr-T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772240" y="5681140"/>
            <a:ext cx="8752046" cy="392006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44479" y="10363200"/>
            <a:ext cx="7207568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1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28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42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56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70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85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99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713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D731C3-AC39-41B8-9651-E0170690A499}" type="datetime4">
              <a:rPr lang="en-US" smtClean="0"/>
              <a:pPr>
                <a:defRPr/>
              </a:pPr>
              <a:t>September 9, 2026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6DD8-1242-4FF5-A88C-9CFFFEEA0D49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74658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485AF-AD7C-4915-B06E-94E5E1B04066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4FC2C-1474-4A91-9B04-FF608806EEB8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12291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13355" y="11751740"/>
            <a:ext cx="8752046" cy="3632200"/>
          </a:xfrm>
        </p:spPr>
        <p:txBody>
          <a:bodyPr anchor="t"/>
          <a:lstStyle>
            <a:lvl1pPr algn="l">
              <a:defRPr sz="6250" b="1" cap="all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13355" y="7751241"/>
            <a:ext cx="8752046" cy="4000499"/>
          </a:xfrm>
        </p:spPr>
        <p:txBody>
          <a:bodyPr anchor="b"/>
          <a:lstStyle>
            <a:lvl1pPr marL="0" indent="0">
              <a:buNone/>
              <a:defRPr sz="3145">
                <a:solidFill>
                  <a:schemeClr val="tx1">
                    <a:tint val="75000"/>
                  </a:schemeClr>
                </a:solidFill>
              </a:defRPr>
            </a:lvl1pPr>
            <a:lvl2pPr marL="714174" indent="0">
              <a:buNone/>
              <a:defRPr sz="2819">
                <a:solidFill>
                  <a:schemeClr val="tx1">
                    <a:tint val="75000"/>
                  </a:schemeClr>
                </a:solidFill>
              </a:defRPr>
            </a:lvl2pPr>
            <a:lvl3pPr marL="1428346" indent="0">
              <a:buNone/>
              <a:defRPr sz="2492">
                <a:solidFill>
                  <a:schemeClr val="tx1">
                    <a:tint val="75000"/>
                  </a:schemeClr>
                </a:solidFill>
              </a:defRPr>
            </a:lvl3pPr>
            <a:lvl4pPr marL="214252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4pPr>
            <a:lvl5pPr marL="2856695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5pPr>
            <a:lvl6pPr marL="3570869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6pPr>
            <a:lvl7pPr marL="428504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7pPr>
            <a:lvl8pPr marL="4999215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8pPr>
            <a:lvl9pPr marL="571339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89141E-3AE3-454F-BF68-AC4C48FD7B16}" type="datetime4">
              <a:rPr lang="en-US" smtClean="0"/>
              <a:pPr>
                <a:defRPr/>
              </a:pPr>
              <a:t>September 9, 2026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ACCB5-9B67-4E60-B468-36F1060A36F7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90473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419347" y="22402801"/>
            <a:ext cx="12684747" cy="63364533"/>
          </a:xfrm>
        </p:spPr>
        <p:txBody>
          <a:bodyPr/>
          <a:lstStyle>
            <a:lvl1pPr>
              <a:defRPr sz="4371"/>
            </a:lvl1pPr>
            <a:lvl2pPr>
              <a:defRPr sz="3758"/>
            </a:lvl2pPr>
            <a:lvl3pPr>
              <a:defRPr sz="3145"/>
            </a:lvl3pPr>
            <a:lvl4pPr>
              <a:defRPr sz="2819"/>
            </a:lvl4pPr>
            <a:lvl5pPr>
              <a:defRPr sz="2819"/>
            </a:lvl5pPr>
            <a:lvl6pPr>
              <a:defRPr sz="2819"/>
            </a:lvl6pPr>
            <a:lvl7pPr>
              <a:defRPr sz="2819"/>
            </a:lvl7pPr>
            <a:lvl8pPr>
              <a:defRPr sz="2819"/>
            </a:lvl8pPr>
            <a:lvl9pPr>
              <a:defRPr sz="2819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4275703" y="22402801"/>
            <a:ext cx="12684747" cy="63364533"/>
          </a:xfrm>
        </p:spPr>
        <p:txBody>
          <a:bodyPr/>
          <a:lstStyle>
            <a:lvl1pPr>
              <a:defRPr sz="4371"/>
            </a:lvl1pPr>
            <a:lvl2pPr>
              <a:defRPr sz="3758"/>
            </a:lvl2pPr>
            <a:lvl3pPr>
              <a:defRPr sz="3145"/>
            </a:lvl3pPr>
            <a:lvl4pPr>
              <a:defRPr sz="2819"/>
            </a:lvl4pPr>
            <a:lvl5pPr>
              <a:defRPr sz="2819"/>
            </a:lvl5pPr>
            <a:lvl6pPr>
              <a:defRPr sz="2819"/>
            </a:lvl6pPr>
            <a:lvl7pPr>
              <a:defRPr sz="2819"/>
            </a:lvl7pPr>
            <a:lvl8pPr>
              <a:defRPr sz="2819"/>
            </a:lvl8pPr>
            <a:lvl9pPr>
              <a:defRPr sz="2819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B13599-7FEE-4DB1-A8A8-F4B3CED29F08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36109-7CE8-4090-BB8B-22899CE09C98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19446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14826" y="732368"/>
            <a:ext cx="9266873" cy="3048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14826" y="4093635"/>
            <a:ext cx="4549420" cy="1706032"/>
          </a:xfrm>
        </p:spPr>
        <p:txBody>
          <a:bodyPr anchor="b"/>
          <a:lstStyle>
            <a:lvl1pPr marL="0" indent="0">
              <a:buNone/>
              <a:defRPr sz="3758" b="1"/>
            </a:lvl1pPr>
            <a:lvl2pPr marL="714174" indent="0">
              <a:buNone/>
              <a:defRPr sz="3145" b="1"/>
            </a:lvl2pPr>
            <a:lvl3pPr marL="1428346" indent="0">
              <a:buNone/>
              <a:defRPr sz="2819" b="1"/>
            </a:lvl3pPr>
            <a:lvl4pPr marL="2142520" indent="0">
              <a:buNone/>
              <a:defRPr sz="2492" b="1"/>
            </a:lvl4pPr>
            <a:lvl5pPr marL="2856695" indent="0">
              <a:buNone/>
              <a:defRPr sz="2492" b="1"/>
            </a:lvl5pPr>
            <a:lvl6pPr marL="3570869" indent="0">
              <a:buNone/>
              <a:defRPr sz="2492" b="1"/>
            </a:lvl6pPr>
            <a:lvl7pPr marL="4285040" indent="0">
              <a:buNone/>
              <a:defRPr sz="2492" b="1"/>
            </a:lvl7pPr>
            <a:lvl8pPr marL="4999215" indent="0">
              <a:buNone/>
              <a:defRPr sz="2492" b="1"/>
            </a:lvl8pPr>
            <a:lvl9pPr marL="5713390" indent="0">
              <a:buNone/>
              <a:defRPr sz="2492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14826" y="5799667"/>
            <a:ext cx="4549420" cy="10536768"/>
          </a:xfrm>
        </p:spPr>
        <p:txBody>
          <a:bodyPr/>
          <a:lstStyle>
            <a:lvl1pPr>
              <a:defRPr sz="3758"/>
            </a:lvl1pPr>
            <a:lvl2pPr>
              <a:defRPr sz="3145"/>
            </a:lvl2pPr>
            <a:lvl3pPr>
              <a:defRPr sz="2819"/>
            </a:lvl3pPr>
            <a:lvl4pPr>
              <a:defRPr sz="2492"/>
            </a:lvl4pPr>
            <a:lvl5pPr>
              <a:defRPr sz="2492"/>
            </a:lvl5pPr>
            <a:lvl6pPr>
              <a:defRPr sz="2492"/>
            </a:lvl6pPr>
            <a:lvl7pPr>
              <a:defRPr sz="2492"/>
            </a:lvl7pPr>
            <a:lvl8pPr>
              <a:defRPr sz="2492"/>
            </a:lvl8pPr>
            <a:lvl9pPr>
              <a:defRPr sz="2492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230493" y="4093635"/>
            <a:ext cx="4551207" cy="1706032"/>
          </a:xfrm>
        </p:spPr>
        <p:txBody>
          <a:bodyPr anchor="b"/>
          <a:lstStyle>
            <a:lvl1pPr marL="0" indent="0">
              <a:buNone/>
              <a:defRPr sz="3758" b="1"/>
            </a:lvl1pPr>
            <a:lvl2pPr marL="714174" indent="0">
              <a:buNone/>
              <a:defRPr sz="3145" b="1"/>
            </a:lvl2pPr>
            <a:lvl3pPr marL="1428346" indent="0">
              <a:buNone/>
              <a:defRPr sz="2819" b="1"/>
            </a:lvl3pPr>
            <a:lvl4pPr marL="2142520" indent="0">
              <a:buNone/>
              <a:defRPr sz="2492" b="1"/>
            </a:lvl4pPr>
            <a:lvl5pPr marL="2856695" indent="0">
              <a:buNone/>
              <a:defRPr sz="2492" b="1"/>
            </a:lvl5pPr>
            <a:lvl6pPr marL="3570869" indent="0">
              <a:buNone/>
              <a:defRPr sz="2492" b="1"/>
            </a:lvl6pPr>
            <a:lvl7pPr marL="4285040" indent="0">
              <a:buNone/>
              <a:defRPr sz="2492" b="1"/>
            </a:lvl7pPr>
            <a:lvl8pPr marL="4999215" indent="0">
              <a:buNone/>
              <a:defRPr sz="2492" b="1"/>
            </a:lvl8pPr>
            <a:lvl9pPr marL="5713390" indent="0">
              <a:buNone/>
              <a:defRPr sz="2492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230493" y="5799667"/>
            <a:ext cx="4551207" cy="10536768"/>
          </a:xfrm>
        </p:spPr>
        <p:txBody>
          <a:bodyPr/>
          <a:lstStyle>
            <a:lvl1pPr>
              <a:defRPr sz="3758"/>
            </a:lvl1pPr>
            <a:lvl2pPr>
              <a:defRPr sz="3145"/>
            </a:lvl2pPr>
            <a:lvl3pPr>
              <a:defRPr sz="2819"/>
            </a:lvl3pPr>
            <a:lvl4pPr>
              <a:defRPr sz="2492"/>
            </a:lvl4pPr>
            <a:lvl5pPr>
              <a:defRPr sz="2492"/>
            </a:lvl5pPr>
            <a:lvl6pPr>
              <a:defRPr sz="2492"/>
            </a:lvl6pPr>
            <a:lvl7pPr>
              <a:defRPr sz="2492"/>
            </a:lvl7pPr>
            <a:lvl8pPr>
              <a:defRPr sz="2492"/>
            </a:lvl8pPr>
            <a:lvl9pPr>
              <a:defRPr sz="2492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7FDF4B-EA41-4D03-A99F-A6ECC38C7160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8A63C-CAFA-4D58-94E6-10A5146E672C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3269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C0A33A-9F57-41F7-BE6A-5E7D114CD0F3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3EB6-FAD1-4624-BE46-D49A1A67F22E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4044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1DB88C-D3A1-46BA-B341-F9181D13CB13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51CD-2FD0-44B9-8C6C-C3910B092293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97865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14829" y="728133"/>
            <a:ext cx="3387486" cy="3098800"/>
          </a:xfrm>
        </p:spPr>
        <p:txBody>
          <a:bodyPr anchor="b"/>
          <a:lstStyle>
            <a:lvl1pPr algn="l">
              <a:defRPr sz="3145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25655" y="728141"/>
            <a:ext cx="5756044" cy="15608301"/>
          </a:xfrm>
        </p:spPr>
        <p:txBody>
          <a:bodyPr/>
          <a:lstStyle>
            <a:lvl1pPr>
              <a:defRPr sz="4984"/>
            </a:lvl1pPr>
            <a:lvl2pPr>
              <a:defRPr sz="4371"/>
            </a:lvl2pPr>
            <a:lvl3pPr>
              <a:defRPr sz="3758"/>
            </a:lvl3pPr>
            <a:lvl4pPr>
              <a:defRPr sz="3145"/>
            </a:lvl4pPr>
            <a:lvl5pPr>
              <a:defRPr sz="3145"/>
            </a:lvl5pPr>
            <a:lvl6pPr>
              <a:defRPr sz="3145"/>
            </a:lvl6pPr>
            <a:lvl7pPr>
              <a:defRPr sz="3145"/>
            </a:lvl7pPr>
            <a:lvl8pPr>
              <a:defRPr sz="3145"/>
            </a:lvl8pPr>
            <a:lvl9pPr>
              <a:defRPr sz="3145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14829" y="3826940"/>
            <a:ext cx="3387486" cy="12509501"/>
          </a:xfrm>
        </p:spPr>
        <p:txBody>
          <a:bodyPr/>
          <a:lstStyle>
            <a:lvl1pPr marL="0" indent="0">
              <a:buNone/>
              <a:defRPr sz="2206"/>
            </a:lvl1pPr>
            <a:lvl2pPr marL="714174" indent="0">
              <a:buNone/>
              <a:defRPr sz="1879"/>
            </a:lvl2pPr>
            <a:lvl3pPr marL="1428346" indent="0">
              <a:buNone/>
              <a:defRPr sz="1552"/>
            </a:lvl3pPr>
            <a:lvl4pPr marL="2142520" indent="0">
              <a:buNone/>
              <a:defRPr sz="1389"/>
            </a:lvl4pPr>
            <a:lvl5pPr marL="2856695" indent="0">
              <a:buNone/>
              <a:defRPr sz="1389"/>
            </a:lvl5pPr>
            <a:lvl6pPr marL="3570869" indent="0">
              <a:buNone/>
              <a:defRPr sz="1389"/>
            </a:lvl6pPr>
            <a:lvl7pPr marL="4285040" indent="0">
              <a:buNone/>
              <a:defRPr sz="1389"/>
            </a:lvl7pPr>
            <a:lvl8pPr marL="4999215" indent="0">
              <a:buNone/>
              <a:defRPr sz="1389"/>
            </a:lvl8pPr>
            <a:lvl9pPr marL="5713390" indent="0">
              <a:buNone/>
              <a:defRPr sz="1389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8045BE-CD69-4E37-93D5-0D103ACF5411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16D47-7919-45B1-A707-299C2F07A3B2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61022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18191" y="12801600"/>
            <a:ext cx="6177915" cy="1511302"/>
          </a:xfrm>
        </p:spPr>
        <p:txBody>
          <a:bodyPr anchor="b"/>
          <a:lstStyle>
            <a:lvl1pPr algn="l">
              <a:defRPr sz="3145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018191" y="1634067"/>
            <a:ext cx="6177915" cy="10972800"/>
          </a:xfrm>
        </p:spPr>
        <p:txBody>
          <a:bodyPr/>
          <a:lstStyle>
            <a:lvl1pPr marL="0" indent="0">
              <a:buNone/>
              <a:defRPr sz="4984"/>
            </a:lvl1pPr>
            <a:lvl2pPr marL="714174" indent="0">
              <a:buNone/>
              <a:defRPr sz="4371"/>
            </a:lvl2pPr>
            <a:lvl3pPr marL="1428346" indent="0">
              <a:buNone/>
              <a:defRPr sz="3758"/>
            </a:lvl3pPr>
            <a:lvl4pPr marL="2142520" indent="0">
              <a:buNone/>
              <a:defRPr sz="3145"/>
            </a:lvl4pPr>
            <a:lvl5pPr marL="2856695" indent="0">
              <a:buNone/>
              <a:defRPr sz="3145"/>
            </a:lvl5pPr>
            <a:lvl6pPr marL="3570869" indent="0">
              <a:buNone/>
              <a:defRPr sz="3145"/>
            </a:lvl6pPr>
            <a:lvl7pPr marL="4285040" indent="0">
              <a:buNone/>
              <a:defRPr sz="3145"/>
            </a:lvl7pPr>
            <a:lvl8pPr marL="4999215" indent="0">
              <a:buNone/>
              <a:defRPr sz="3145"/>
            </a:lvl8pPr>
            <a:lvl9pPr marL="5713390" indent="0">
              <a:buNone/>
              <a:defRPr sz="3145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018191" y="14312901"/>
            <a:ext cx="6177915" cy="2146299"/>
          </a:xfrm>
        </p:spPr>
        <p:txBody>
          <a:bodyPr/>
          <a:lstStyle>
            <a:lvl1pPr marL="0" indent="0">
              <a:buNone/>
              <a:defRPr sz="2206"/>
            </a:lvl1pPr>
            <a:lvl2pPr marL="714174" indent="0">
              <a:buNone/>
              <a:defRPr sz="1879"/>
            </a:lvl2pPr>
            <a:lvl3pPr marL="1428346" indent="0">
              <a:buNone/>
              <a:defRPr sz="1552"/>
            </a:lvl3pPr>
            <a:lvl4pPr marL="2142520" indent="0">
              <a:buNone/>
              <a:defRPr sz="1389"/>
            </a:lvl4pPr>
            <a:lvl5pPr marL="2856695" indent="0">
              <a:buNone/>
              <a:defRPr sz="1389"/>
            </a:lvl5pPr>
            <a:lvl6pPr marL="3570869" indent="0">
              <a:buNone/>
              <a:defRPr sz="1389"/>
            </a:lvl6pPr>
            <a:lvl7pPr marL="4285040" indent="0">
              <a:buNone/>
              <a:defRPr sz="1389"/>
            </a:lvl7pPr>
            <a:lvl8pPr marL="4999215" indent="0">
              <a:buNone/>
              <a:defRPr sz="1389"/>
            </a:lvl8pPr>
            <a:lvl9pPr marL="5713390" indent="0">
              <a:buNone/>
              <a:defRPr sz="1389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4A0111-54A2-46BA-BB71-62204491B587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81607-7C9C-4014-878C-706E77D55771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31382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C5E4E1-AF7A-4596-BB7C-4136A21ECADE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BE068-A651-4E3C-A979-ADE60C469170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5522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20575175" y="3843867"/>
            <a:ext cx="6385275" cy="81923467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419347" y="3843867"/>
            <a:ext cx="18984218" cy="8192346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773579-7E27-436F-BBD8-EBA74FCB2FB7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BCB09-6F8A-486B-A907-32652F8A7001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52786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514826" y="732368"/>
            <a:ext cx="9266873" cy="3048000"/>
          </a:xfrm>
          <a:prstGeom prst="rect">
            <a:avLst/>
          </a:prstGeom>
        </p:spPr>
        <p:txBody>
          <a:bodyPr vert="horz" lIns="349659" tIns="174825" rIns="349659" bIns="174825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14826" y="4267207"/>
            <a:ext cx="9266873" cy="12069235"/>
          </a:xfrm>
          <a:prstGeom prst="rect">
            <a:avLst/>
          </a:prstGeom>
        </p:spPr>
        <p:txBody>
          <a:bodyPr vert="horz" lIns="349659" tIns="174825" rIns="349659" bIns="174825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514826" y="16950268"/>
            <a:ext cx="2402523" cy="973667"/>
          </a:xfrm>
          <a:prstGeom prst="rect">
            <a:avLst/>
          </a:prstGeom>
        </p:spPr>
        <p:txBody>
          <a:bodyPr vert="horz" lIns="349659" tIns="174825" rIns="349659" bIns="174825" rtlCol="0" anchor="ctr"/>
          <a:lstStyle>
            <a:lvl1pPr algn="l">
              <a:defRPr sz="18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AC5E4E1-AF7A-4596-BB7C-4136A21ECADE}" type="datetime4">
              <a:rPr lang="en-US" smtClean="0"/>
              <a:pPr>
                <a:defRPr/>
              </a:pPr>
              <a:t>September 9, 2026</a:t>
            </a:fld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517980" y="16950268"/>
            <a:ext cx="3260566" cy="973667"/>
          </a:xfrm>
          <a:prstGeom prst="rect">
            <a:avLst/>
          </a:prstGeom>
        </p:spPr>
        <p:txBody>
          <a:bodyPr vert="horz" lIns="349659" tIns="174825" rIns="349659" bIns="174825" rtlCol="0" anchor="ctr"/>
          <a:lstStyle>
            <a:lvl1pPr algn="ctr">
              <a:defRPr sz="18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7379176" y="16950268"/>
            <a:ext cx="2402523" cy="973667"/>
          </a:xfrm>
          <a:prstGeom prst="rect">
            <a:avLst/>
          </a:prstGeom>
        </p:spPr>
        <p:txBody>
          <a:bodyPr vert="horz" lIns="349659" tIns="174825" rIns="349659" bIns="174825" rtlCol="0" anchor="ctr"/>
          <a:lstStyle>
            <a:lvl1pPr algn="r">
              <a:defRPr sz="18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BE068-A651-4E3C-A979-ADE60C469170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3043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ctr" defTabSz="1428346" rtl="0" eaLnBrk="1" latinLnBrk="0" hangingPunct="1">
        <a:spcBef>
          <a:spcPct val="0"/>
        </a:spcBef>
        <a:buNone/>
        <a:defRPr sz="6863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5629" indent="-535629" algn="l" defTabSz="1428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4984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1160531" indent="-446360" algn="l" defTabSz="1428346" rtl="0" eaLnBrk="1" latinLnBrk="0" hangingPunct="1">
        <a:spcBef>
          <a:spcPct val="20000"/>
        </a:spcBef>
        <a:buFont typeface="Arial" panose="020B0604020202020204" pitchFamily="34" charset="0"/>
        <a:buChar char="–"/>
        <a:defRPr sz="4371" kern="1200">
          <a:solidFill>
            <a:schemeClr val="tx1"/>
          </a:solidFill>
          <a:latin typeface="+mn-lt"/>
          <a:ea typeface="+mn-ea"/>
          <a:cs typeface="+mn-cs"/>
        </a:defRPr>
      </a:lvl2pPr>
      <a:lvl3pPr marL="1785433" indent="-357087" algn="l" defTabSz="1428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58" kern="1200">
          <a:solidFill>
            <a:schemeClr val="tx1"/>
          </a:solidFill>
          <a:latin typeface="+mn-lt"/>
          <a:ea typeface="+mn-ea"/>
          <a:cs typeface="+mn-cs"/>
        </a:defRPr>
      </a:lvl3pPr>
      <a:lvl4pPr marL="2499607" indent="-357087" algn="l" defTabSz="1428346" rtl="0" eaLnBrk="1" latinLnBrk="0" hangingPunct="1">
        <a:spcBef>
          <a:spcPct val="20000"/>
        </a:spcBef>
        <a:buFont typeface="Arial" panose="020B0604020202020204" pitchFamily="34" charset="0"/>
        <a:buChar char="–"/>
        <a:defRPr sz="3145" kern="1200">
          <a:solidFill>
            <a:schemeClr val="tx1"/>
          </a:solidFill>
          <a:latin typeface="+mn-lt"/>
          <a:ea typeface="+mn-ea"/>
          <a:cs typeface="+mn-cs"/>
        </a:defRPr>
      </a:lvl4pPr>
      <a:lvl5pPr marL="3213782" indent="-357087" algn="l" defTabSz="1428346" rtl="0" eaLnBrk="1" latinLnBrk="0" hangingPunct="1">
        <a:spcBef>
          <a:spcPct val="20000"/>
        </a:spcBef>
        <a:buFont typeface="Arial" panose="020B0604020202020204" pitchFamily="34" charset="0"/>
        <a:buChar char="»"/>
        <a:defRPr sz="3145" kern="1200">
          <a:solidFill>
            <a:schemeClr val="tx1"/>
          </a:solidFill>
          <a:latin typeface="+mn-lt"/>
          <a:ea typeface="+mn-ea"/>
          <a:cs typeface="+mn-cs"/>
        </a:defRPr>
      </a:lvl5pPr>
      <a:lvl6pPr marL="3927953" indent="-357087" algn="l" defTabSz="1428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145" kern="1200">
          <a:solidFill>
            <a:schemeClr val="tx1"/>
          </a:solidFill>
          <a:latin typeface="+mn-lt"/>
          <a:ea typeface="+mn-ea"/>
          <a:cs typeface="+mn-cs"/>
        </a:defRPr>
      </a:lvl6pPr>
      <a:lvl7pPr marL="4642128" indent="-357087" algn="l" defTabSz="1428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145" kern="1200">
          <a:solidFill>
            <a:schemeClr val="tx1"/>
          </a:solidFill>
          <a:latin typeface="+mn-lt"/>
          <a:ea typeface="+mn-ea"/>
          <a:cs typeface="+mn-cs"/>
        </a:defRPr>
      </a:lvl7pPr>
      <a:lvl8pPr marL="5356302" indent="-357087" algn="l" defTabSz="1428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145" kern="1200">
          <a:solidFill>
            <a:schemeClr val="tx1"/>
          </a:solidFill>
          <a:latin typeface="+mn-lt"/>
          <a:ea typeface="+mn-ea"/>
          <a:cs typeface="+mn-cs"/>
        </a:defRPr>
      </a:lvl8pPr>
      <a:lvl9pPr marL="6070477" indent="-357087" algn="l" defTabSz="14283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1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1pPr>
      <a:lvl2pPr marL="714174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2pPr>
      <a:lvl3pPr marL="1428346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3pPr>
      <a:lvl4pPr marL="2142520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4pPr>
      <a:lvl5pPr marL="2856695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5pPr>
      <a:lvl6pPr marL="3570869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6pPr>
      <a:lvl7pPr marL="4285040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7pPr>
      <a:lvl8pPr marL="4999215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8pPr>
      <a:lvl9pPr marL="5713390" algn="l" defTabSz="1428346" rtl="0" eaLnBrk="1" latinLnBrk="0" hangingPunct="1">
        <a:defRPr sz="28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ayit.atlax.org/temel-poster-yukl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60000">
              <a:schemeClr val="accent5">
                <a:lumMod val="45000"/>
                <a:lumOff val="55000"/>
              </a:schemeClr>
            </a:gs>
            <a:gs pos="34000">
              <a:schemeClr val="accent5">
                <a:lumMod val="45000"/>
                <a:lumOff val="55000"/>
              </a:schemeClr>
            </a:gs>
            <a:gs pos="99000">
              <a:srgbClr val="00A4FF">
                <a:alpha val="21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27"/>
          <p:cNvSpPr>
            <a:spLocks noChangeArrowheads="1"/>
          </p:cNvSpPr>
          <p:nvPr/>
        </p:nvSpPr>
        <p:spPr bwMode="auto">
          <a:xfrm>
            <a:off x="85609" y="9783480"/>
            <a:ext cx="3277170" cy="3830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527" tIns="36765" rIns="73527" bIns="36765"/>
          <a:lstStyle>
            <a:lvl1pPr marL="1522413" indent="-1522413" defTabSz="4062413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4062413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tr-TR" altLang="tr-TR" sz="1389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128"/>
          <p:cNvSpPr txBox="1">
            <a:spLocks noChangeArrowheads="1"/>
          </p:cNvSpPr>
          <p:nvPr/>
        </p:nvSpPr>
        <p:spPr bwMode="auto">
          <a:xfrm>
            <a:off x="85609" y="9851578"/>
            <a:ext cx="3277170" cy="131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527" tIns="36765" rIns="73527" bIns="36765">
            <a:spAutoFit/>
          </a:bodyPr>
          <a:lstStyle>
            <a:lvl1pPr defTabSz="4062413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4062413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tr-TR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5" name="Text Box 151"/>
          <p:cNvSpPr txBox="1">
            <a:spLocks noChangeArrowheads="1"/>
          </p:cNvSpPr>
          <p:nvPr/>
        </p:nvSpPr>
        <p:spPr bwMode="auto">
          <a:xfrm>
            <a:off x="1026169" y="11277600"/>
            <a:ext cx="3512596" cy="360379"/>
          </a:xfrm>
          <a:prstGeom prst="roundRect">
            <a:avLst/>
          </a:prstGeom>
          <a:solidFill>
            <a:srgbClr val="38DEFF"/>
          </a:solidFill>
          <a:ln>
            <a:solidFill>
              <a:schemeClr val="accent1"/>
            </a:solidFill>
          </a:ln>
        </p:spPr>
        <p:txBody>
          <a:bodyPr wrap="square" lIns="73527" tIns="36765" rIns="73527" bIns="36765">
            <a:spAutoFit/>
          </a:bodyPr>
          <a:lstStyle>
            <a:lvl1pPr defTabSz="4062413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4062413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1634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Gereç ve Yöntem</a:t>
            </a:r>
            <a:endParaRPr lang="en-US" altLang="tr-TR" sz="1634" b="1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7" name="Text Box 157"/>
          <p:cNvSpPr txBox="1">
            <a:spLocks noChangeArrowheads="1"/>
          </p:cNvSpPr>
          <p:nvPr/>
        </p:nvSpPr>
        <p:spPr bwMode="auto">
          <a:xfrm>
            <a:off x="6518342" y="14554200"/>
            <a:ext cx="2493710" cy="360379"/>
          </a:xfrm>
          <a:prstGeom prst="roundRect">
            <a:avLst/>
          </a:prstGeom>
          <a:solidFill>
            <a:srgbClr val="38DEFF"/>
          </a:solidFill>
          <a:ln>
            <a:solidFill>
              <a:schemeClr val="accent1"/>
            </a:solidFill>
          </a:ln>
        </p:spPr>
        <p:txBody>
          <a:bodyPr wrap="square" lIns="73527" tIns="36765" rIns="73527" bIns="36765">
            <a:spAutoFit/>
          </a:bodyPr>
          <a:lstStyle>
            <a:lvl1pPr defTabSz="4062413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4062413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sz="1634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Kaynaklar</a:t>
            </a:r>
            <a:endParaRPr lang="en-US" altLang="tr-TR" sz="1634" b="1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59" name="AutoShape 164"/>
          <p:cNvSpPr>
            <a:spLocks noChangeArrowheads="1"/>
          </p:cNvSpPr>
          <p:nvPr/>
        </p:nvSpPr>
        <p:spPr bwMode="auto">
          <a:xfrm>
            <a:off x="189378" y="4495800"/>
            <a:ext cx="5002986" cy="6610877"/>
          </a:xfrm>
          <a:prstGeom prst="roundRect">
            <a:avLst>
              <a:gd name="adj" fmla="val 973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3539" tIns="36770" rIns="73539" bIns="36770" anchor="ctr"/>
          <a:lstStyle>
            <a:lvl1pPr eaLnBrk="0" hangingPunct="0"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700">
                <a:solidFill>
                  <a:schemeClr val="tx2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altLang="tr-TR" sz="8047" dirty="0">
              <a:solidFill>
                <a:schemeClr val="accent1"/>
              </a:solidFill>
              <a:highlight>
                <a:srgbClr val="0000FF"/>
              </a:highlight>
            </a:endParaRPr>
          </a:p>
        </p:txBody>
      </p:sp>
      <p:sp>
        <p:nvSpPr>
          <p:cNvPr id="20490" name="Text Box 169"/>
          <p:cNvSpPr txBox="1">
            <a:spLocks noChangeArrowheads="1"/>
          </p:cNvSpPr>
          <p:nvPr/>
        </p:nvSpPr>
        <p:spPr bwMode="auto">
          <a:xfrm>
            <a:off x="1026169" y="3962400"/>
            <a:ext cx="3510501" cy="360379"/>
          </a:xfrm>
          <a:prstGeom prst="roundRect">
            <a:avLst/>
          </a:prstGeom>
          <a:solidFill>
            <a:srgbClr val="38DEFF"/>
          </a:solidFill>
          <a:ln>
            <a:solidFill>
              <a:schemeClr val="accent1"/>
            </a:solidFill>
          </a:ln>
        </p:spPr>
        <p:txBody>
          <a:bodyPr wrap="square" lIns="73527" tIns="36765" rIns="73527" bIns="36765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r>
              <a:rPr lang="tr-TR" altLang="tr-TR" sz="1634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Giriş</a:t>
            </a:r>
            <a:endParaRPr lang="tr-TR" altLang="tr-TR" sz="1634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65" name="AutoShape 165"/>
          <p:cNvSpPr>
            <a:spLocks noChangeArrowheads="1"/>
          </p:cNvSpPr>
          <p:nvPr/>
        </p:nvSpPr>
        <p:spPr bwMode="auto">
          <a:xfrm>
            <a:off x="146573" y="11819805"/>
            <a:ext cx="5045791" cy="5858596"/>
          </a:xfrm>
          <a:prstGeom prst="roundRect">
            <a:avLst>
              <a:gd name="adj" fmla="val 641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3539" tIns="36770" rIns="73539" bIns="36770"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endParaRPr lang="tr-TR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94" name="Rectangle 54"/>
          <p:cNvSpPr>
            <a:spLocks noChangeArrowheads="1"/>
          </p:cNvSpPr>
          <p:nvPr/>
        </p:nvSpPr>
        <p:spPr bwMode="auto">
          <a:xfrm>
            <a:off x="5104131" y="2629795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 b="1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6495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496" name="Rectangle 59"/>
          <p:cNvSpPr>
            <a:spLocks noChangeArrowheads="1"/>
          </p:cNvSpPr>
          <p:nvPr/>
        </p:nvSpPr>
        <p:spPr bwMode="auto">
          <a:xfrm>
            <a:off x="5110512" y="1374175"/>
            <a:ext cx="75502" cy="103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/>
            <a:endParaRPr lang="tr-TR" altLang="tr-TR" sz="6495">
              <a:solidFill>
                <a:schemeClr val="tx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97" name="Rectangle 60"/>
          <p:cNvSpPr>
            <a:spLocks noChangeArrowheads="1"/>
          </p:cNvSpPr>
          <p:nvPr/>
        </p:nvSpPr>
        <p:spPr bwMode="auto">
          <a:xfrm>
            <a:off x="5104131" y="2733564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6495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498" name="Rectangle 61"/>
          <p:cNvSpPr>
            <a:spLocks noChangeArrowheads="1"/>
          </p:cNvSpPr>
          <p:nvPr/>
        </p:nvSpPr>
        <p:spPr bwMode="auto">
          <a:xfrm>
            <a:off x="5104131" y="3520266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01863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 b="1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6495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499" name="Rectangle 65"/>
          <p:cNvSpPr>
            <a:spLocks noChangeArrowheads="1"/>
          </p:cNvSpPr>
          <p:nvPr/>
        </p:nvSpPr>
        <p:spPr bwMode="auto">
          <a:xfrm>
            <a:off x="5110512" y="1255075"/>
            <a:ext cx="75502" cy="127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endParaRPr lang="tr-TR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500" name="Rectangle 66"/>
          <p:cNvSpPr>
            <a:spLocks noChangeArrowheads="1"/>
          </p:cNvSpPr>
          <p:nvPr/>
        </p:nvSpPr>
        <p:spPr bwMode="auto">
          <a:xfrm>
            <a:off x="5104131" y="2767937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6495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501" name="Rectangle 67"/>
          <p:cNvSpPr>
            <a:spLocks noChangeArrowheads="1"/>
          </p:cNvSpPr>
          <p:nvPr/>
        </p:nvSpPr>
        <p:spPr bwMode="auto">
          <a:xfrm>
            <a:off x="5104131" y="3589662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6495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502" name="Rectangle 70"/>
          <p:cNvSpPr>
            <a:spLocks noChangeArrowheads="1"/>
          </p:cNvSpPr>
          <p:nvPr/>
        </p:nvSpPr>
        <p:spPr bwMode="auto">
          <a:xfrm>
            <a:off x="5110512" y="1255075"/>
            <a:ext cx="75502" cy="127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/>
            <a:endParaRPr lang="tr-TR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503" name="Rectangle 71"/>
          <p:cNvSpPr>
            <a:spLocks noChangeArrowheads="1"/>
          </p:cNvSpPr>
          <p:nvPr/>
        </p:nvSpPr>
        <p:spPr bwMode="auto">
          <a:xfrm>
            <a:off x="5104131" y="2629795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 b="1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6495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505" name="Rectangle 103"/>
          <p:cNvSpPr>
            <a:spLocks noChangeArrowheads="1"/>
          </p:cNvSpPr>
          <p:nvPr/>
        </p:nvSpPr>
        <p:spPr bwMode="auto">
          <a:xfrm>
            <a:off x="5104131" y="2823714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506" name="Rectangle 104"/>
          <p:cNvSpPr>
            <a:spLocks noChangeArrowheads="1"/>
          </p:cNvSpPr>
          <p:nvPr/>
        </p:nvSpPr>
        <p:spPr bwMode="auto">
          <a:xfrm>
            <a:off x="5104131" y="3701863"/>
            <a:ext cx="88262" cy="10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7354" tIns="18676" rIns="37354" bIns="18676"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/>
            <a:r>
              <a:rPr lang="en-US" altLang="tr-TR" sz="409">
                <a:solidFill>
                  <a:schemeClr val="tx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510" name="Text Box 151"/>
          <p:cNvSpPr txBox="1">
            <a:spLocks noChangeArrowheads="1"/>
          </p:cNvSpPr>
          <p:nvPr/>
        </p:nvSpPr>
        <p:spPr bwMode="auto">
          <a:xfrm>
            <a:off x="6009947" y="3962400"/>
            <a:ext cx="3510501" cy="360379"/>
          </a:xfrm>
          <a:prstGeom prst="roundRect">
            <a:avLst/>
          </a:prstGeom>
          <a:solidFill>
            <a:srgbClr val="38DEFF"/>
          </a:solidFill>
          <a:ln>
            <a:solidFill>
              <a:schemeClr val="accent1"/>
            </a:solidFill>
          </a:ln>
        </p:spPr>
        <p:txBody>
          <a:bodyPr wrap="square" lIns="73527" tIns="36765" rIns="73527" bIns="36765">
            <a:spAutoFit/>
          </a:bodyPr>
          <a:lstStyle>
            <a:lvl1pPr defTabSz="4062413"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defTabSz="4062413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defTabSz="4062413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062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tr-TR" sz="1634" b="1" dirty="0" err="1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Sonuç</a:t>
            </a:r>
            <a:r>
              <a:rPr lang="en-US" altLang="tr-TR" sz="1634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en-US" altLang="tr-TR" sz="1634" b="1" dirty="0" err="1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ve</a:t>
            </a:r>
            <a:r>
              <a:rPr lang="en-US" altLang="tr-TR" sz="1634" b="1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en-US" altLang="tr-TR" sz="1634" b="1" dirty="0" err="1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Bulgular</a:t>
            </a:r>
            <a:endParaRPr lang="en-US" altLang="tr-TR" sz="1634" b="1" dirty="0">
              <a:solidFill>
                <a:schemeClr val="bg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511" name="Başlık 1"/>
          <p:cNvSpPr>
            <a:spLocks noGrp="1"/>
          </p:cNvSpPr>
          <p:nvPr>
            <p:ph type="title"/>
          </p:nvPr>
        </p:nvSpPr>
        <p:spPr>
          <a:xfrm>
            <a:off x="98581" y="2601389"/>
            <a:ext cx="10003376" cy="131268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tr-TR" altLang="tr-TR" sz="2451" b="1" dirty="0"/>
              <a:t>Bildiri İsmi</a:t>
            </a:r>
            <a:br>
              <a:rPr lang="tr-TR" altLang="tr-TR" sz="1471" b="1" dirty="0"/>
            </a:br>
            <a:r>
              <a:rPr lang="tr-TR" altLang="tr-TR" sz="1471" b="1" u="sng" dirty="0"/>
              <a:t>Yazar1 * </a:t>
            </a:r>
            <a:r>
              <a:rPr lang="tr-TR" altLang="tr-TR" sz="1471" b="1" dirty="0"/>
              <a:t>, Yazar 2</a:t>
            </a:r>
            <a:br>
              <a:rPr lang="tr-TR" altLang="tr-TR" sz="1471" b="1" dirty="0"/>
            </a:br>
            <a:r>
              <a:rPr lang="tr-TR" altLang="tr-TR" sz="1307" dirty="0"/>
              <a:t>1 Burdur Mehmet Akif Ersoy Üniversitesi, Sağlık Bilimleri Fakültesi, Burdur , Türkiye</a:t>
            </a:r>
            <a:br>
              <a:rPr lang="tr-TR" altLang="tr-TR" sz="1307" dirty="0"/>
            </a:br>
            <a:r>
              <a:rPr lang="tr-TR" altLang="tr-TR" sz="1307" dirty="0"/>
              <a:t>2 Aydın Adnan Menderes Üniversitesi Ziraat Fakültesi Aydın, Türkiye</a:t>
            </a:r>
            <a:br>
              <a:rPr lang="tr-TR" altLang="tr-TR" sz="1307" dirty="0"/>
            </a:br>
            <a:r>
              <a:rPr lang="tr-TR" altLang="tr-TR" sz="1307" dirty="0"/>
              <a:t>1xxxx@maku.edu.tr, 2yyy@adu.edu.tr</a:t>
            </a:r>
            <a:endParaRPr lang="tr-TR" altLang="tr-TR" sz="735" dirty="0"/>
          </a:p>
        </p:txBody>
      </p:sp>
      <p:sp>
        <p:nvSpPr>
          <p:cNvPr id="45" name="AutoShape 164"/>
          <p:cNvSpPr>
            <a:spLocks noChangeArrowheads="1"/>
          </p:cNvSpPr>
          <p:nvPr/>
        </p:nvSpPr>
        <p:spPr bwMode="auto">
          <a:xfrm>
            <a:off x="5428440" y="4495800"/>
            <a:ext cx="4673517" cy="9771771"/>
          </a:xfrm>
          <a:prstGeom prst="roundRect">
            <a:avLst>
              <a:gd name="adj" fmla="val 973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3539" tIns="36770" rIns="73539" bIns="36770"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endParaRPr lang="tr-TR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514" name="Text Box 166"/>
          <p:cNvSpPr txBox="1">
            <a:spLocks noChangeArrowheads="1"/>
          </p:cNvSpPr>
          <p:nvPr/>
        </p:nvSpPr>
        <p:spPr bwMode="auto">
          <a:xfrm>
            <a:off x="347662" y="5267967"/>
            <a:ext cx="4681822" cy="4106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3527" tIns="36765" rIns="73527" bIns="36765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r>
              <a:rPr lang="tr-TR" sz="1400" dirty="0"/>
              <a:t>Değerli Katılımcılarımız,</a:t>
            </a:r>
            <a:br>
              <a:rPr lang="tr-TR" sz="1400" dirty="0"/>
            </a:br>
            <a:endParaRPr lang="tr-TR" sz="1400" dirty="0"/>
          </a:p>
          <a:p>
            <a:r>
              <a:rPr lang="tr-TR" sz="1400" dirty="0"/>
              <a:t>Kongremize göndermiş olduğunuz bildiriler arasından </a:t>
            </a:r>
            <a:r>
              <a:rPr lang="tr-TR" sz="1400" b="1" dirty="0"/>
              <a:t>poster sunumuna kabul edilen çalışmalarınız</a:t>
            </a:r>
            <a:r>
              <a:rPr lang="tr-TR" sz="1400" dirty="0"/>
              <a:t> için aşağıdaki hususlara dikkat etmenizi rica ederiz:</a:t>
            </a:r>
            <a:br>
              <a:rPr lang="tr-TR" sz="1400" dirty="0"/>
            </a:br>
            <a:endParaRPr lang="tr-TR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sz="1400" dirty="0"/>
              <a:t>Poster bildiriler </a:t>
            </a:r>
            <a:r>
              <a:rPr lang="tr-TR" sz="1400" b="1" dirty="0"/>
              <a:t>E-Poster</a:t>
            </a:r>
            <a:r>
              <a:rPr lang="tr-TR" sz="1400" dirty="0"/>
              <a:t> formatında sunulacaktır.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sz="1400" dirty="0"/>
              <a:t>Posterlerinizi, kongremiz için hazırlanmış olan </a:t>
            </a:r>
            <a:r>
              <a:rPr lang="tr-TR" sz="1400" b="1" dirty="0"/>
              <a:t>şablona</a:t>
            </a:r>
            <a:r>
              <a:rPr lang="tr-TR" sz="1400" dirty="0"/>
              <a:t> uygun şekilde hazırlayınız.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sz="1400" dirty="0"/>
              <a:t>Hazırlanan posterlerinizi </a:t>
            </a:r>
            <a:r>
              <a:rPr lang="tr-TR" sz="1400" b="1" dirty="0"/>
              <a:t>21 Eylül 2026</a:t>
            </a:r>
            <a:r>
              <a:rPr lang="tr-TR" sz="1400" dirty="0"/>
              <a:t> tarihine kadar </a:t>
            </a:r>
            <a:r>
              <a:rPr lang="tr-TR" sz="1400" b="1" dirty="0"/>
              <a:t>.jpg veya .</a:t>
            </a:r>
            <a:r>
              <a:rPr lang="tr-TR" sz="1400" b="1" dirty="0" err="1"/>
              <a:t>png</a:t>
            </a:r>
            <a:r>
              <a:rPr lang="tr-TR" sz="1400" b="1" dirty="0"/>
              <a:t> formatında</a:t>
            </a:r>
            <a:r>
              <a:rPr lang="tr-TR" sz="1400" dirty="0"/>
              <a:t> </a:t>
            </a:r>
            <a:r>
              <a:rPr lang="tr-TR" sz="1400" dirty="0">
                <a:hlinkClick r:id="rId3"/>
              </a:rPr>
              <a:t>buradan yükleyiniz.</a:t>
            </a:r>
            <a:endParaRPr lang="tr-TR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sz="1400" dirty="0"/>
              <a:t>E-Posterler, programda yer alan saatlerde </a:t>
            </a:r>
            <a:r>
              <a:rPr lang="tr-TR" sz="1400" b="1" dirty="0"/>
              <a:t>kongre fuaye alanında</a:t>
            </a:r>
            <a:r>
              <a:rPr lang="tr-TR" sz="1400" dirty="0"/>
              <a:t> dijital ekranlarda yayınlanacaktır.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/>
              <a:t>Posterlerin fuaye alanındaki ekranlarda dönüşümlü olarak yayınlanacaktır.</a:t>
            </a:r>
            <a:r>
              <a:rPr lang="tr-TR" sz="1200" dirty="0"/>
              <a:t> </a:t>
            </a:r>
            <a:br>
              <a:rPr lang="tr-TR" sz="1200" dirty="0"/>
            </a:br>
            <a:br>
              <a:rPr lang="tr-TR" sz="1200" dirty="0"/>
            </a:br>
            <a:r>
              <a:rPr lang="tr-TR" sz="1400" dirty="0"/>
              <a:t>Saygılarımızla</a:t>
            </a:r>
            <a:endParaRPr lang="en-US" altLang="tr-TR" sz="1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DE6C268-914D-4847-F997-7394FC4A12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7662" y="365307"/>
            <a:ext cx="5257800" cy="2135591"/>
          </a:xfrm>
          <a:prstGeom prst="rect">
            <a:avLst/>
          </a:prstGeom>
        </p:spPr>
      </p:pic>
      <p:sp>
        <p:nvSpPr>
          <p:cNvPr id="7" name="AutoShape 165">
            <a:extLst>
              <a:ext uri="{FF2B5EF4-FFF2-40B4-BE49-F238E27FC236}">
                <a16:creationId xmlns:a16="http://schemas.microsoft.com/office/drawing/2014/main" id="{22F403E6-697B-B091-7B22-18E2838EB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8440" y="15201208"/>
            <a:ext cx="4721510" cy="2477193"/>
          </a:xfrm>
          <a:prstGeom prst="roundRect">
            <a:avLst>
              <a:gd name="adj" fmla="val 641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3539" tIns="36770" rIns="73539" bIns="36770"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endParaRPr lang="tr-TR" altLang="tr-TR" sz="8047">
              <a:solidFill>
                <a:schemeClr val="tx2"/>
              </a:solidFill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1D61DA5-9F1A-9E7C-119A-BECB60FC56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43662" y="770864"/>
            <a:ext cx="3370633" cy="131268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Çalışma Başlığı Öğrenci Adı Soyadı – Öğrenci No - Bölümü&amp;quot;&quot;/&gt;&lt;property id=&quot;20307&quot; value=&quot;259&quot;/&gt;&lt;/object&gt;&lt;/object&gt;&lt;object type=&quot;8&quot; unique_id=&quot;1000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6556</TotalTime>
  <Words>147</Words>
  <Application>Microsoft Macintosh PowerPoint</Application>
  <PresentationFormat>Özel</PresentationFormat>
  <Paragraphs>21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Times New Roman</vt:lpstr>
      <vt:lpstr>Ofis Teması</vt:lpstr>
      <vt:lpstr>Bildiri İsmi Yazar1 * , Yazar 2 1 Burdur Mehmet Akif Ersoy Üniversitesi, Sağlık Bilimleri Fakültesi, Burdur , Türkiye 2 Aydın Adnan Menderes Üniversitesi Ziraat Fakültesi Aydın, Türkiye 1xxxx@maku.edu.tr, 2yyy@adu.edu.tr</vt:lpstr>
    </vt:vector>
  </TitlesOfParts>
  <Company>SciFor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hakan</dc:creator>
  <cp:lastModifiedBy>Atlax Organizasyon</cp:lastModifiedBy>
  <cp:revision>372</cp:revision>
  <dcterms:created xsi:type="dcterms:W3CDTF">2008-07-23T19:29:08Z</dcterms:created>
  <dcterms:modified xsi:type="dcterms:W3CDTF">2026-09-09T11:56:21Z</dcterms:modified>
</cp:coreProperties>
</file>