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2" r:id="rId4"/>
    <p:sldId id="264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0926CBD-429E-CA35-0827-425FFF1E8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9E47AB7-01C9-0751-6770-E68147392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D6AAAA9-F580-59B4-437C-8A49BDA99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972F096-4774-FEE6-C43B-D33A61CE8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F0F6DA-AD8C-1566-2FE4-6A32B31F9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0030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EECA8D-7433-E215-A133-02A6F1168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139FDC-6558-0F28-F3F1-E8EDD42CA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A17261A-7240-83B9-8BE0-9BD85F14D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2404499-2719-EE3A-CD61-C0E4E0DA3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1FCE29-21BF-8381-56F9-5F29D406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7943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E9C1D7-3946-68C3-57F0-FD692E234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0940CD5-8D78-D9F0-C014-9DC348954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2D42173-8757-A2BD-0385-2579EF036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346DB68-57A0-9D7A-F48D-1EC837F91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133DA28-8AAD-D8FB-F629-126457B7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4411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BFA461-D2E0-689E-B6DE-43131F64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A5FCD1-9A67-A90C-ED0D-8B3363C15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949A468-2619-011F-4B48-90A78291D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AA0E6F4-9BE8-3B7A-A1AE-121812989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BE7FC02-94B3-2808-5732-2EDB8D57F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D7AEB1F-FE24-42AE-EE0C-D65CD376D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052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9219DD-9BA9-138B-3206-B0104C5F7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20D307A-ED0E-B488-C152-8EDDC50F3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B2E5891-7E26-8176-BC48-46F1B6C18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404ADF3-1640-1C62-0606-DE86FDEF3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A06C86D-8211-F843-1384-1A2FC1FA4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D43AFFA-C53D-C164-98B8-D367BF5C8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7F58C98-5C76-B4B8-38E4-98BDFA63F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A9CC69A-CC57-0462-BC34-6C6C82103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708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470308-85D7-5C0E-C037-95EC94AC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9072863-8220-DCD9-04DC-F532E2DE6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3023376-789A-7C82-DB1D-4134E0B6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B26669E-35EB-8BB9-ED51-7ED9E5019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599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62FC9C9-C4A9-6612-F52A-4137A32EF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97E6AF2-5FA9-27AD-E02E-97A957C9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E353010-423F-9B0D-0D14-6226B6114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498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67D1C2-28DF-546D-A46D-B1C610B6A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D7C6D2-F389-CBC0-A73D-9CDC4F080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EA63AEB-4D51-3D2D-54D4-1CE01CF3D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24F8D22-82A6-680F-8008-7C0FB1B4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8886FBB-4FD5-9830-B9C1-F1E2EFFF9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5613509-E516-B255-2B19-D9A20AF60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799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EF5305-C547-1F5D-DA00-33908EEC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0F52778-45FF-80D8-84DA-4235F5F39D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4BBD10F-37D1-9529-61C6-844F2CDFEF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2826EAE-41F1-0884-443F-026541F11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E0F6FFC-7534-E112-1DD8-1F49BFEE1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7BDD3AB-F08B-9A98-D9FB-889121DF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1347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E5A249-2E3D-CE99-2C55-E8880532A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AB41102-4B22-4EA0-C87E-A86A91C29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845F545-6B31-D2E3-B955-7EA1D4949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5E5A655-AC90-1068-12A5-740F8745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2E3F24A-D393-FA93-FA56-4CF35192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194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B51EE6F-21F4-AF52-D22A-5E69D755B6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BD0D197-968C-63DC-BE7D-DEA896595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384CDE3-69AC-8CCF-3C27-AA804D724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CA40A7F-9FDB-E037-375B-EAC9560D5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0B235F8-6A54-3F17-BB36-ED2E9E14F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2948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788C5AD-75D3-58BF-54DE-3E728D04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0DCE881-0914-5B6A-E7CD-8B0991FF7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19DD9FA-A6E1-F4E7-B28D-5E8D9F80F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46615-3673-904F-9734-4937CF6ADA5E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B1ACE27-8803-6B40-AF4E-508478004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863EE7E-09F1-05BC-5C65-7E6D516DD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E28360-55AC-7C48-B62F-A32B13997FA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459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0AF92-038B-3D7D-69A7-A00DEDF24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E553A80-2958-E5A3-541A-F322E639D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32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BD15F-9E21-245A-C242-80DCD3DA0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6ECD5DC-9937-0934-A7CA-366369FE2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63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F73EF-8CDA-F021-4C43-2FCB1AF02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84E2D62F-7925-CC62-2004-747AE0815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19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7F195-69D2-07AA-C080-2A23452ED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EECD7A8-FA7E-661D-2B74-FF3388ED6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22" y="852616"/>
            <a:ext cx="4448774" cy="180698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DC0BF615-2B6D-99FB-F344-D0103505D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700" y="1096354"/>
            <a:ext cx="3388154" cy="131950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2D06AFE9-C86B-87E0-3E08-C49004735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79" y="3765837"/>
            <a:ext cx="4448774" cy="18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98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Geniş ekran</PresentationFormat>
  <Paragraphs>0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Teması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Gt 192</dc:creator>
  <cp:lastModifiedBy>Atlax Organizasyon</cp:lastModifiedBy>
  <cp:revision>3</cp:revision>
  <dcterms:created xsi:type="dcterms:W3CDTF">2026-09-09T09:53:20Z</dcterms:created>
  <dcterms:modified xsi:type="dcterms:W3CDTF">2026-09-11T08:19:33Z</dcterms:modified>
</cp:coreProperties>
</file>